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CA5298-A570-490E-A6E4-99790970ACEA}" v="56" dt="2022-03-06T15:05:35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509EC-923E-437B-B5C4-DDDBBD5F03C0}" type="datetimeFigureOut">
              <a:t>2022-03-06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B7DF6D-6663-41C4-B756-8AB2E0B09529}" type="slidenum"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588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latin typeface="Calibri"/>
                <a:cs typeface="Calibri"/>
              </a:rPr>
              <a:t>리눅스쵝오</a:t>
            </a:r>
            <a:endParaRPr lang="en-US" altLang="ko-KR" dirty="0" err="1">
              <a:latin typeface="Calibri"/>
              <a:cs typeface="Calibri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B7DF6D-6663-41C4-B756-8AB2E0B09529}" type="slidenum"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935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Calibri"/>
                <a:ea typeface="맑은 고딕"/>
                <a:cs typeface="Calibri"/>
              </a:rPr>
              <a:t>CLI </a:t>
            </a:r>
            <a:r>
              <a:rPr lang="ko-KR" altLang="en-US" dirty="0" err="1">
                <a:latin typeface="Calibri"/>
                <a:ea typeface="맑은 고딕"/>
                <a:cs typeface="Calibri"/>
              </a:rPr>
              <a:t>쵝오</a:t>
            </a:r>
          </a:p>
          <a:p>
            <a:r>
              <a:rPr lang="ko-KR" altLang="en-US" dirty="0">
                <a:latin typeface="Calibri"/>
                <a:ea typeface="맑은 고딕"/>
                <a:cs typeface="Calibri"/>
              </a:rPr>
              <a:t>마음안정, 심신안정 =&gt; 서버</a:t>
            </a:r>
          </a:p>
          <a:p>
            <a:endParaRPr lang="ko-KR" altLang="en-US" dirty="0">
              <a:latin typeface="Calibri"/>
              <a:ea typeface="맑은 고딕"/>
              <a:cs typeface="Calibri"/>
            </a:endParaRPr>
          </a:p>
          <a:p>
            <a:r>
              <a:rPr lang="ko-KR" altLang="en-US" dirty="0">
                <a:latin typeface="Calibri"/>
                <a:ea typeface="맑은 고딕"/>
                <a:cs typeface="Calibri"/>
              </a:rPr>
              <a:t>이 과목에서 MO 서버를 만드는 법을 배우고 싶음</a:t>
            </a:r>
          </a:p>
          <a:p>
            <a:r>
              <a:rPr lang="ko-KR" altLang="en-US" dirty="0">
                <a:latin typeface="Calibri"/>
                <a:ea typeface="맑은 고딕"/>
                <a:cs typeface="Calibri"/>
              </a:rPr>
              <a:t>언젠간 FPS 하나 만들어보고 </a:t>
            </a:r>
            <a:r>
              <a:rPr lang="ko-KR" altLang="en-US" dirty="0" err="1">
                <a:latin typeface="Calibri"/>
                <a:ea typeface="맑은 고딕"/>
                <a:cs typeface="Calibri"/>
              </a:rPr>
              <a:t>싶스빈다</a:t>
            </a:r>
            <a:r>
              <a:rPr lang="ko-KR" altLang="en-US" dirty="0">
                <a:latin typeface="Calibri"/>
                <a:ea typeface="맑은 고딕"/>
                <a:cs typeface="Calibri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B7DF6D-6663-41C4-B756-8AB2E0B09529}" type="slidenum"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8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한우엽</a:t>
            </a:r>
            <a:endParaRPr lang="ko-KR" altLang="en-US" dirty="0" err="1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dirty="0">
                <a:ea typeface="맑은 고딕"/>
              </a:rPr>
              <a:t>또는 </a:t>
            </a:r>
            <a:r>
              <a:rPr lang="ko-KR" altLang="en-US" dirty="0" err="1">
                <a:ea typeface="맑은 고딕"/>
              </a:rPr>
              <a:t>우앱</a:t>
            </a:r>
            <a:endParaRPr lang="ko-KR" altLang="en-US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1반 18번</a:t>
            </a:r>
          </a:p>
        </p:txBody>
      </p: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7C01541-A8D8-43DA-96EB-BB3B3C87678A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/>
              <a:t>텍스트를 입력하십시오</a:t>
            </a:r>
          </a:p>
        </p:txBody>
      </p:sp>
      <p:pic>
        <p:nvPicPr>
          <p:cNvPr id="6" name="그림 6">
            <a:extLst>
              <a:ext uri="{FF2B5EF4-FFF2-40B4-BE49-F238E27FC236}">
                <a16:creationId xmlns:a16="http://schemas.microsoft.com/office/drawing/2014/main" id="{DB3301E5-BA62-40CE-94F5-446E9FC6D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029" y="-4453"/>
            <a:ext cx="12224793" cy="6866904"/>
          </a:xfrm>
          <a:prstGeom prst="rect">
            <a:avLst/>
          </a:prstGeom>
        </p:spPr>
      </p:pic>
      <p:pic>
        <p:nvPicPr>
          <p:cNvPr id="8" name="그림 8" descr="텍스트, 사람이(가) 표시된 사진&#10;&#10;자동 생성된 설명">
            <a:extLst>
              <a:ext uri="{FF2B5EF4-FFF2-40B4-BE49-F238E27FC236}">
                <a16:creationId xmlns:a16="http://schemas.microsoft.com/office/drawing/2014/main" id="{DFD82A0D-CEE4-42A3-B062-26DB77262D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05" y="530162"/>
            <a:ext cx="2743199" cy="246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171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088F9655-A318-4E0E-831F-4B2CEDE32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1934731"/>
            <a:ext cx="5791199" cy="271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56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3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4" baseType="lpstr">
      <vt:lpstr>Office 테마</vt:lpstr>
      <vt:lpstr>한우엽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/>
  <cp:revision>40</cp:revision>
  <dcterms:created xsi:type="dcterms:W3CDTF">2022-03-06T14:45:04Z</dcterms:created>
  <dcterms:modified xsi:type="dcterms:W3CDTF">2022-03-06T15:05:35Z</dcterms:modified>
</cp:coreProperties>
</file>

<file path=docProps/thumbnail.jpeg>
</file>